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71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75" r:id="rId11"/>
    <p:sldId id="265" r:id="rId12"/>
    <p:sldId id="267" r:id="rId13"/>
    <p:sldId id="266" r:id="rId14"/>
    <p:sldId id="273" r:id="rId15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F29A1B8-0C22-4CF1-9240-3A661AD36E54}" type="datetimeFigureOut">
              <a:rPr lang="fa-IR" smtClean="0"/>
              <a:t>17/02/1440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DF46673-D9DB-4AE9-88C6-D37212A0FEB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8859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46673-D9DB-4AE9-88C6-D37212A0FEB3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74351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46673-D9DB-4AE9-88C6-D37212A0FEB3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0689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46673-D9DB-4AE9-88C6-D37212A0FEB3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88363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46673-D9DB-4AE9-88C6-D37212A0FEB3}" type="slidenum">
              <a:rPr lang="fa-IR" smtClean="0"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5024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9F07-B188-4D32-BA89-BC58EAF2D5DF}" type="datetime8">
              <a:rPr lang="fa-IR" smtClean="0"/>
              <a:t>27 اُكتبر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B5A-AEB2-4A46-9D41-53D52D4D72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7196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D512-2325-4C1C-BCD7-FE0A9E2614AC}" type="datetime8">
              <a:rPr lang="fa-IR" smtClean="0"/>
              <a:t>27 اُكتبر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B5A-AEB2-4A46-9D41-53D52D4D72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6894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C3D1-70C0-4069-A111-0AE9B6475C0F}" type="datetime8">
              <a:rPr lang="fa-IR" smtClean="0"/>
              <a:t>27 اُكتبر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B5A-AEB2-4A46-9D41-53D52D4D72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006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7C73-0E69-4FC5-8120-8ED0A220E54B}" type="datetime8">
              <a:rPr lang="fa-IR" smtClean="0"/>
              <a:t>27 اُكتبر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B5A-AEB2-4A46-9D41-53D52D4D72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607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307F-A419-4287-9DA6-72A8D133211A}" type="datetime8">
              <a:rPr lang="fa-IR" smtClean="0"/>
              <a:t>27 اُكتبر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B5A-AEB2-4A46-9D41-53D52D4D72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4826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C951-B6B4-4D9B-81B0-6C456F109206}" type="datetime8">
              <a:rPr lang="fa-IR" smtClean="0"/>
              <a:t>27 اُكتبر 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B5A-AEB2-4A46-9D41-53D52D4D72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1550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BDBF-2DC1-4156-93AC-99944A49317F}" type="datetime8">
              <a:rPr lang="fa-IR" smtClean="0"/>
              <a:t>27 اُكتبر 18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B5A-AEB2-4A46-9D41-53D52D4D72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0341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388A-4EAD-4D2E-B298-A8AEC77C0ED3}" type="datetime8">
              <a:rPr lang="fa-IR" smtClean="0"/>
              <a:t>27 اُكتبر 18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B5A-AEB2-4A46-9D41-53D52D4D72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994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49A7-4542-468B-B740-0BF01CAE2E7C}" type="datetime8">
              <a:rPr lang="fa-IR" smtClean="0"/>
              <a:t>27 اُكتبر 18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B5A-AEB2-4A46-9D41-53D52D4D72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421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F500-1D6E-4FCD-B68E-C0D7CBCBA165}" type="datetime8">
              <a:rPr lang="fa-IR" smtClean="0"/>
              <a:t>27 اُكتبر 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B5A-AEB2-4A46-9D41-53D52D4D72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777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1B10-A593-4B32-9528-F8C19A231076}" type="datetime8">
              <a:rPr lang="fa-IR" smtClean="0"/>
              <a:t>27 اُكتبر 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B5A-AEB2-4A46-9D41-53D52D4D72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7178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3E853-A1D7-4FC4-A4FE-CEE653A893AC}" type="datetime8">
              <a:rPr lang="fa-IR" smtClean="0"/>
              <a:t>27 اُكتبر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ایستگاه کودک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D9B5A-AEB2-4A46-9D41-53D52D4D72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285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tgahekoodak.i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455" y="727981"/>
            <a:ext cx="10515600" cy="1325563"/>
          </a:xfrm>
        </p:spPr>
        <p:txBody>
          <a:bodyPr/>
          <a:lstStyle/>
          <a:p>
            <a:pPr algn="ctr"/>
            <a:r>
              <a:rPr lang="fa-IR" b="1" dirty="0" smtClean="0"/>
              <a:t>آموزش محیط و مساحت مربع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سوم دبستان</a:t>
            </a:r>
            <a:endParaRPr lang="fa-IR" dirty="0"/>
          </a:p>
        </p:txBody>
      </p:sp>
      <p:sp>
        <p:nvSpPr>
          <p:cNvPr id="7" name="Rectangle 6"/>
          <p:cNvSpPr/>
          <p:nvPr/>
        </p:nvSpPr>
        <p:spPr>
          <a:xfrm>
            <a:off x="4005943" y="5921829"/>
            <a:ext cx="4180114" cy="667657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/>
              <a:t>ایستگاه کودک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b="1" dirty="0" smtClean="0"/>
              <a:t>www.istgahekoodak.ir</a:t>
            </a:r>
            <a:endParaRPr lang="fa-IR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968" y="2053544"/>
            <a:ext cx="5532064" cy="327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98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249271" y="618565"/>
            <a:ext cx="3106270" cy="1048870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h="4889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455" y="727981"/>
            <a:ext cx="10515600" cy="1325563"/>
          </a:xfrm>
        </p:spPr>
        <p:txBody>
          <a:bodyPr/>
          <a:lstStyle/>
          <a:p>
            <a:pPr algn="ctr"/>
            <a:r>
              <a:rPr lang="fa-IR" b="1" dirty="0" smtClean="0"/>
              <a:t>مساحت مربع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7" name="Rectangle 6"/>
          <p:cNvSpPr/>
          <p:nvPr/>
        </p:nvSpPr>
        <p:spPr>
          <a:xfrm>
            <a:off x="4005943" y="5921829"/>
            <a:ext cx="4180114" cy="667657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/>
              <a:t>ایستگاه کودک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b="1" dirty="0" smtClean="0"/>
              <a:t>www.istgahekoodak.ir</a:t>
            </a:r>
            <a:endParaRPr lang="fa-IR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968" y="2053544"/>
            <a:ext cx="5532064" cy="327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8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مساحت یعنی سطح روی یک شکل</a:t>
            </a:r>
            <a:br>
              <a:rPr lang="fa-IR" dirty="0" smtClean="0"/>
            </a:br>
            <a:r>
              <a:rPr lang="fa-IR" dirty="0" smtClean="0"/>
              <a:t>یعنی سطح آبی شکل مربع زیر</a:t>
            </a:r>
            <a:endParaRPr lang="fa-I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  <p:sp>
        <p:nvSpPr>
          <p:cNvPr id="16" name="Left Brace 15"/>
          <p:cNvSpPr/>
          <p:nvPr/>
        </p:nvSpPr>
        <p:spPr>
          <a:xfrm>
            <a:off x="3825313" y="2962456"/>
            <a:ext cx="712694" cy="254149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Left Brace 16"/>
          <p:cNvSpPr/>
          <p:nvPr/>
        </p:nvSpPr>
        <p:spPr>
          <a:xfrm rot="16200000">
            <a:off x="5903117" y="4466465"/>
            <a:ext cx="465049" cy="271441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" name="TextBox 17"/>
          <p:cNvSpPr txBox="1"/>
          <p:nvPr/>
        </p:nvSpPr>
        <p:spPr>
          <a:xfrm>
            <a:off x="2220541" y="4002370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83200" y="1858658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Left Brace 19"/>
          <p:cNvSpPr/>
          <p:nvPr/>
        </p:nvSpPr>
        <p:spPr>
          <a:xfrm rot="10800000">
            <a:off x="7609418" y="2996462"/>
            <a:ext cx="712694" cy="254149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TextBox 20"/>
          <p:cNvSpPr txBox="1"/>
          <p:nvPr/>
        </p:nvSpPr>
        <p:spPr>
          <a:xfrm>
            <a:off x="7965763" y="4033824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83199" y="6017443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78434" y="2969380"/>
            <a:ext cx="2590554" cy="2590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3" name="Left Brace 32"/>
          <p:cNvSpPr/>
          <p:nvPr/>
        </p:nvSpPr>
        <p:spPr>
          <a:xfrm rot="5400000">
            <a:off x="5886011" y="1335618"/>
            <a:ext cx="465049" cy="271441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237237" y="1781397"/>
            <a:ext cx="1805535" cy="1850798"/>
          </a:xfrm>
          <a:prstGeom prst="straightConnector1">
            <a:avLst/>
          </a:prstGeom>
          <a:ln w="920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65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قانون بدست آوردن مساحت مربع</a:t>
            </a:r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803390"/>
            <a:ext cx="247425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 smtClean="0"/>
              <a:t>یک ضلع</a:t>
            </a:r>
            <a:endParaRPr lang="fa-IR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2786743"/>
            <a:ext cx="117565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 smtClean="0"/>
              <a:t>×</a:t>
            </a:r>
            <a:endParaRPr lang="fa-IR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4673600" y="2786742"/>
            <a:ext cx="15965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 smtClean="0"/>
              <a:t>خودش</a:t>
            </a:r>
            <a:endParaRPr lang="fa-IR" sz="4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967" y="3675764"/>
            <a:ext cx="2423372" cy="28462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839" y="1854198"/>
            <a:ext cx="1962150" cy="23241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0157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22400" y="595086"/>
            <a:ext cx="8998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/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10122" y="595086"/>
            <a:ext cx="8998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 smtClean="0"/>
              <a:t>×</a:t>
            </a:r>
            <a:endParaRPr lang="fa-IR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2455155" y="595086"/>
            <a:ext cx="8998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 smtClean="0"/>
              <a:t>4</a:t>
            </a:r>
            <a:endParaRPr lang="fa-IR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3116173" y="595086"/>
            <a:ext cx="8998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/>
              <a:t>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16059" y="563240"/>
            <a:ext cx="8998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 smtClean="0"/>
              <a:t>16</a:t>
            </a:r>
            <a:endParaRPr lang="fa-IR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6255657" y="546517"/>
            <a:ext cx="43542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 smtClean="0"/>
              <a:t>مساحت مربع</a:t>
            </a:r>
            <a:endParaRPr lang="fa-IR" sz="48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283200" y="1074057"/>
            <a:ext cx="1857829" cy="0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  <p:sp>
        <p:nvSpPr>
          <p:cNvPr id="22" name="Left Brace 21"/>
          <p:cNvSpPr/>
          <p:nvPr/>
        </p:nvSpPr>
        <p:spPr>
          <a:xfrm>
            <a:off x="3825313" y="2962456"/>
            <a:ext cx="712694" cy="254149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Left Brace 22"/>
          <p:cNvSpPr/>
          <p:nvPr/>
        </p:nvSpPr>
        <p:spPr>
          <a:xfrm rot="16200000">
            <a:off x="5903117" y="4466465"/>
            <a:ext cx="465049" cy="271441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2220541" y="4002370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83200" y="1858658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Left Brace 25"/>
          <p:cNvSpPr/>
          <p:nvPr/>
        </p:nvSpPr>
        <p:spPr>
          <a:xfrm rot="10800000">
            <a:off x="7609418" y="2996462"/>
            <a:ext cx="712694" cy="254149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TextBox 26"/>
          <p:cNvSpPr txBox="1"/>
          <p:nvPr/>
        </p:nvSpPr>
        <p:spPr>
          <a:xfrm>
            <a:off x="7965763" y="4033824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83199" y="6017443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78434" y="2969380"/>
            <a:ext cx="2590554" cy="2590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Left Brace 29"/>
          <p:cNvSpPr/>
          <p:nvPr/>
        </p:nvSpPr>
        <p:spPr>
          <a:xfrm rot="5400000">
            <a:off x="5886011" y="1335618"/>
            <a:ext cx="465049" cy="271441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5569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971" y="611868"/>
            <a:ext cx="10515600" cy="1325563"/>
          </a:xfrm>
          <a:solidFill>
            <a:srgbClr val="FF0000"/>
          </a:solidFill>
          <a:ln w="88900">
            <a:solidFill>
              <a:srgbClr val="0070C0"/>
            </a:solidFill>
            <a:round/>
          </a:ln>
          <a:scene3d>
            <a:camera prst="orthographicFront"/>
            <a:lightRig rig="threePt" dir="t"/>
          </a:scene3d>
          <a:sp3d>
            <a:bevelT w="508000" h="508000" prst="artDeco"/>
            <a:bevelB w="114300" prst="hardEdge"/>
          </a:sp3d>
        </p:spPr>
        <p:txBody>
          <a:bodyPr/>
          <a:lstStyle/>
          <a:p>
            <a:pPr algn="ctr"/>
            <a:r>
              <a:rPr lang="fa-IR" dirty="0" smtClean="0"/>
              <a:t>تهیه شده درسایت ایستگاه کودک</a:t>
            </a:r>
            <a:endParaRPr lang="fa-I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59971" y="4741183"/>
            <a:ext cx="10515600" cy="1325563"/>
          </a:xfrm>
          <a:prstGeom prst="rect">
            <a:avLst/>
          </a:prstGeom>
          <a:solidFill>
            <a:srgbClr val="FFFF00"/>
          </a:solidFill>
          <a:ln w="889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444500" h="444500"/>
          </a:sp3d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hlinkClick r:id="rId2"/>
              </a:rPr>
              <a:t>www.istgahekoodak.ir</a:t>
            </a:r>
            <a:r>
              <a:rPr lang="en-US" dirty="0" smtClean="0"/>
              <a:t> </a:t>
            </a:r>
            <a:endParaRPr lang="fa-IR" dirty="0"/>
          </a:p>
        </p:txBody>
      </p:sp>
      <p:sp>
        <p:nvSpPr>
          <p:cNvPr id="6" name="Rectangle 5"/>
          <p:cNvSpPr/>
          <p:nvPr/>
        </p:nvSpPr>
        <p:spPr>
          <a:xfrm>
            <a:off x="4749955" y="2138978"/>
            <a:ext cx="317106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15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پایان</a:t>
            </a:r>
            <a:endParaRPr lang="en-US" sz="15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9552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9" name="Rounded Rectangle 18"/>
          <p:cNvSpPr/>
          <p:nvPr/>
        </p:nvSpPr>
        <p:spPr>
          <a:xfrm>
            <a:off x="1190171" y="159657"/>
            <a:ext cx="10043886" cy="15310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400" b="1" dirty="0"/>
              <a:t>محیط و مساحت مربع زیر را بدست آورید</a:t>
            </a:r>
          </a:p>
        </p:txBody>
      </p:sp>
      <p:sp>
        <p:nvSpPr>
          <p:cNvPr id="5" name="Left Brace 4"/>
          <p:cNvSpPr/>
          <p:nvPr/>
        </p:nvSpPr>
        <p:spPr>
          <a:xfrm>
            <a:off x="3825313" y="2962456"/>
            <a:ext cx="712694" cy="254149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Left Brace 5"/>
          <p:cNvSpPr/>
          <p:nvPr/>
        </p:nvSpPr>
        <p:spPr>
          <a:xfrm rot="16200000">
            <a:off x="5903117" y="4466465"/>
            <a:ext cx="465049" cy="271441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TextBox 6"/>
          <p:cNvSpPr txBox="1"/>
          <p:nvPr/>
        </p:nvSpPr>
        <p:spPr>
          <a:xfrm>
            <a:off x="2220541" y="4002370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3200" y="1858658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eft Brace 8"/>
          <p:cNvSpPr/>
          <p:nvPr/>
        </p:nvSpPr>
        <p:spPr>
          <a:xfrm rot="10800000">
            <a:off x="7609418" y="2996462"/>
            <a:ext cx="712694" cy="254149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TextBox 10"/>
          <p:cNvSpPr txBox="1"/>
          <p:nvPr/>
        </p:nvSpPr>
        <p:spPr>
          <a:xfrm>
            <a:off x="7965763" y="4033824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3199" y="6017443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78434" y="2969380"/>
            <a:ext cx="2590554" cy="2590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Left Brace 19"/>
          <p:cNvSpPr/>
          <p:nvPr/>
        </p:nvSpPr>
        <p:spPr>
          <a:xfrm rot="5400000">
            <a:off x="5886011" y="1335618"/>
            <a:ext cx="465049" cy="271441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505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" grpId="0" animBg="1"/>
      <p:bldP spid="6" grpId="0" animBg="1"/>
      <p:bldP spid="7" grpId="0"/>
      <p:bldP spid="8" grpId="0"/>
      <p:bldP spid="9" grpId="0" animBg="1"/>
      <p:bldP spid="11" grpId="0"/>
      <p:bldP spid="12" grpId="0"/>
      <p:bldP spid="14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249271" y="618565"/>
            <a:ext cx="3106270" cy="1048870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h="4889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455" y="727981"/>
            <a:ext cx="10515600" cy="1325563"/>
          </a:xfrm>
        </p:spPr>
        <p:txBody>
          <a:bodyPr/>
          <a:lstStyle/>
          <a:p>
            <a:pPr algn="ctr"/>
            <a:r>
              <a:rPr lang="fa-IR" b="1" dirty="0" smtClean="0"/>
              <a:t>محیط مربع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7" name="Rectangle 6"/>
          <p:cNvSpPr/>
          <p:nvPr/>
        </p:nvSpPr>
        <p:spPr>
          <a:xfrm>
            <a:off x="4005943" y="5921829"/>
            <a:ext cx="4180114" cy="667657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/>
              <a:t>ایستگاه کودک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b="1" dirty="0" smtClean="0"/>
              <a:t>www.istgahekoodak.ir</a:t>
            </a:r>
            <a:endParaRPr lang="fa-IR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968" y="2053544"/>
            <a:ext cx="5532064" cy="327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72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371" y="332452"/>
            <a:ext cx="10515600" cy="1325563"/>
          </a:xfr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 w="66675">
            <a:solidFill>
              <a:srgbClr val="FF0000">
                <a:alpha val="98000"/>
              </a:srgb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a-IR" sz="500" dirty="0" smtClean="0">
                <a:solidFill>
                  <a:schemeClr val="bg1"/>
                </a:solidFill>
              </a:rPr>
              <a:t/>
            </a:r>
            <a:br>
              <a:rPr lang="fa-IR" sz="500" dirty="0" smtClean="0">
                <a:solidFill>
                  <a:schemeClr val="bg1"/>
                </a:solidFill>
              </a:rPr>
            </a:br>
            <a:r>
              <a:rPr lang="fa-IR" sz="500" dirty="0">
                <a:solidFill>
                  <a:schemeClr val="bg1"/>
                </a:solidFill>
              </a:rPr>
              <a:t/>
            </a:r>
            <a:br>
              <a:rPr lang="fa-IR" sz="500" dirty="0">
                <a:solidFill>
                  <a:schemeClr val="bg1"/>
                </a:solidFill>
              </a:rPr>
            </a:br>
            <a:r>
              <a:rPr lang="fa-IR" sz="500" dirty="0" smtClean="0">
                <a:solidFill>
                  <a:schemeClr val="bg1"/>
                </a:solidFill>
              </a:rPr>
              <a:t/>
            </a:r>
            <a:br>
              <a:rPr lang="fa-IR" sz="500" dirty="0" smtClean="0">
                <a:solidFill>
                  <a:schemeClr val="bg1"/>
                </a:solidFill>
              </a:rPr>
            </a:br>
            <a:r>
              <a:rPr lang="fa-IR" dirty="0" smtClean="0">
                <a:solidFill>
                  <a:schemeClr val="bg1"/>
                </a:solidFill>
              </a:rPr>
              <a:t>محیط یعنی دور تا دور یک شکل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sz="27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از یک نقطه شروع کن و یک دوربزن و به همان نقطه برگرد</a:t>
            </a:r>
            <a:r>
              <a:rPr lang="fa-IR" b="1" dirty="0" smtClean="0"/>
              <a:t/>
            </a:r>
            <a:br>
              <a:rPr lang="fa-IR" b="1" dirty="0" smtClean="0"/>
            </a:br>
            <a:endParaRPr lang="fa-IR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79348" y="2036736"/>
            <a:ext cx="3093616" cy="57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872964" y="2271962"/>
            <a:ext cx="0" cy="28778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993296" y="5239657"/>
            <a:ext cx="269512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779348" y="2119086"/>
            <a:ext cx="0" cy="31205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967" y="3675764"/>
            <a:ext cx="2423372" cy="284624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  <p:sp>
        <p:nvSpPr>
          <p:cNvPr id="4" name="Rectangle 3"/>
          <p:cNvSpPr/>
          <p:nvPr/>
        </p:nvSpPr>
        <p:spPr>
          <a:xfrm>
            <a:off x="4945224" y="2253715"/>
            <a:ext cx="27432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Oval 19"/>
          <p:cNvSpPr/>
          <p:nvPr/>
        </p:nvSpPr>
        <p:spPr>
          <a:xfrm>
            <a:off x="4851920" y="2119086"/>
            <a:ext cx="282752" cy="282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236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  <p:bldP spid="20" grpId="1" animBg="1"/>
      <p:bldP spid="20" grpId="2" animBg="1"/>
      <p:bldP spid="20" grpId="3" animBg="1"/>
      <p:bldP spid="20" grpId="4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بنابراین اعداد دور </a:t>
            </a:r>
            <a:r>
              <a:rPr lang="fa-IR" dirty="0" smtClean="0"/>
              <a:t>مربع </a:t>
            </a:r>
            <a:r>
              <a:rPr lang="fa-IR" dirty="0" smtClean="0"/>
              <a:t>را می توانیم با هم جمع نماییم</a:t>
            </a:r>
            <a:endParaRPr lang="fa-I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  <p:sp>
        <p:nvSpPr>
          <p:cNvPr id="14" name="Left Brace 13"/>
          <p:cNvSpPr/>
          <p:nvPr/>
        </p:nvSpPr>
        <p:spPr>
          <a:xfrm>
            <a:off x="3825313" y="2962456"/>
            <a:ext cx="712694" cy="254149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Left Brace 23"/>
          <p:cNvSpPr/>
          <p:nvPr/>
        </p:nvSpPr>
        <p:spPr>
          <a:xfrm rot="16200000">
            <a:off x="5903117" y="4466465"/>
            <a:ext cx="465049" cy="271441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" name="TextBox 24"/>
          <p:cNvSpPr txBox="1"/>
          <p:nvPr/>
        </p:nvSpPr>
        <p:spPr>
          <a:xfrm>
            <a:off x="2220541" y="4002370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83200" y="1858658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Left Brace 26"/>
          <p:cNvSpPr/>
          <p:nvPr/>
        </p:nvSpPr>
        <p:spPr>
          <a:xfrm rot="10800000">
            <a:off x="7609418" y="2996462"/>
            <a:ext cx="712694" cy="254149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TextBox 27"/>
          <p:cNvSpPr txBox="1"/>
          <p:nvPr/>
        </p:nvSpPr>
        <p:spPr>
          <a:xfrm>
            <a:off x="7965763" y="4033824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83199" y="6017443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78434" y="2969380"/>
            <a:ext cx="2590554" cy="2590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" name="Left Brace 30"/>
          <p:cNvSpPr/>
          <p:nvPr/>
        </p:nvSpPr>
        <p:spPr>
          <a:xfrm rot="5400000">
            <a:off x="5886011" y="1335618"/>
            <a:ext cx="465049" cy="271441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3692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16=4+4+4+4</a:t>
            </a:r>
            <a:endParaRPr lang="fa-IR" dirty="0"/>
          </a:p>
        </p:txBody>
      </p:sp>
      <p:sp>
        <p:nvSpPr>
          <p:cNvPr id="13" name="Left Brace 12"/>
          <p:cNvSpPr/>
          <p:nvPr/>
        </p:nvSpPr>
        <p:spPr>
          <a:xfrm>
            <a:off x="3825313" y="2962456"/>
            <a:ext cx="712694" cy="254149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Left Brace 13"/>
          <p:cNvSpPr/>
          <p:nvPr/>
        </p:nvSpPr>
        <p:spPr>
          <a:xfrm rot="16200000">
            <a:off x="5903117" y="4466465"/>
            <a:ext cx="465049" cy="271441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TextBox 14"/>
          <p:cNvSpPr txBox="1"/>
          <p:nvPr/>
        </p:nvSpPr>
        <p:spPr>
          <a:xfrm>
            <a:off x="2220541" y="4002370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83200" y="1858658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Left Brace 16"/>
          <p:cNvSpPr/>
          <p:nvPr/>
        </p:nvSpPr>
        <p:spPr>
          <a:xfrm rot="10800000">
            <a:off x="7609418" y="2996462"/>
            <a:ext cx="712694" cy="254149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" name="TextBox 17"/>
          <p:cNvSpPr txBox="1"/>
          <p:nvPr/>
        </p:nvSpPr>
        <p:spPr>
          <a:xfrm>
            <a:off x="7965763" y="4033824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83199" y="6017443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78434" y="2969380"/>
            <a:ext cx="2590554" cy="2590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Left Brace 29"/>
          <p:cNvSpPr/>
          <p:nvPr/>
        </p:nvSpPr>
        <p:spPr>
          <a:xfrm rot="5400000">
            <a:off x="5886011" y="1335618"/>
            <a:ext cx="465049" cy="271441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1824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 w="53975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fa-IR" dirty="0" smtClean="0"/>
              <a:t>  اما در مربع چهار ضلع با هم مساوی هستند</a:t>
            </a:r>
            <a:endParaRPr lang="fa-I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ایستگاه کودک</a:t>
            </a:r>
            <a:endParaRPr lang="fa-IR" dirty="0"/>
          </a:p>
        </p:txBody>
      </p:sp>
      <p:sp>
        <p:nvSpPr>
          <p:cNvPr id="14" name="Left Brace 13"/>
          <p:cNvSpPr/>
          <p:nvPr/>
        </p:nvSpPr>
        <p:spPr>
          <a:xfrm>
            <a:off x="3825313" y="2962456"/>
            <a:ext cx="712694" cy="254149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Left Brace 14"/>
          <p:cNvSpPr/>
          <p:nvPr/>
        </p:nvSpPr>
        <p:spPr>
          <a:xfrm rot="16200000">
            <a:off x="5903117" y="4466465"/>
            <a:ext cx="465049" cy="271441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TextBox 15"/>
          <p:cNvSpPr txBox="1"/>
          <p:nvPr/>
        </p:nvSpPr>
        <p:spPr>
          <a:xfrm>
            <a:off x="2220541" y="4002370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83200" y="1858658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Left Brace 17"/>
          <p:cNvSpPr/>
          <p:nvPr/>
        </p:nvSpPr>
        <p:spPr>
          <a:xfrm rot="10800000">
            <a:off x="7609418" y="2996462"/>
            <a:ext cx="712694" cy="254149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TextBox 18"/>
          <p:cNvSpPr txBox="1"/>
          <p:nvPr/>
        </p:nvSpPr>
        <p:spPr>
          <a:xfrm>
            <a:off x="7965763" y="4033824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83199" y="6017443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78434" y="2969380"/>
            <a:ext cx="2590554" cy="2590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" name="Left Brace 21"/>
          <p:cNvSpPr/>
          <p:nvPr/>
        </p:nvSpPr>
        <p:spPr>
          <a:xfrm rot="5400000">
            <a:off x="5886011" y="1335618"/>
            <a:ext cx="465049" cy="271441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807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پس می توانیم از یک قانون استفاده نماییم</a:t>
            </a:r>
            <a:endParaRPr lang="fa-IR" dirty="0"/>
          </a:p>
        </p:txBody>
      </p:sp>
      <p:sp>
        <p:nvSpPr>
          <p:cNvPr id="5" name="TextBox 4"/>
          <p:cNvSpPr txBox="1"/>
          <p:nvPr/>
        </p:nvSpPr>
        <p:spPr>
          <a:xfrm>
            <a:off x="1551214" y="2723863"/>
            <a:ext cx="2819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/>
              <a:t>(یک ضلع)</a:t>
            </a:r>
            <a:endParaRPr lang="fa-IR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665764" y="2723861"/>
            <a:ext cx="11611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/>
              <a:t>×</a:t>
            </a:r>
            <a:endParaRPr lang="fa-IR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742736" y="2723861"/>
            <a:ext cx="3396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/>
              <a:t>4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967" y="3675764"/>
            <a:ext cx="2423372" cy="28462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839" y="1854198"/>
            <a:ext cx="1962150" cy="23241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4228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×</a:t>
            </a:r>
            <a:r>
              <a:rPr lang="fa-IR" dirty="0" smtClean="0"/>
              <a:t>4</a:t>
            </a:r>
            <a:endParaRPr lang="fa-IR" dirty="0"/>
          </a:p>
        </p:txBody>
      </p:sp>
      <p:sp>
        <p:nvSpPr>
          <p:cNvPr id="13" name="TextBox 12"/>
          <p:cNvSpPr txBox="1"/>
          <p:nvPr/>
        </p:nvSpPr>
        <p:spPr>
          <a:xfrm>
            <a:off x="1669250" y="557043"/>
            <a:ext cx="51688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5400" dirty="0" smtClean="0"/>
              <a:t>4</a:t>
            </a:r>
            <a:endParaRPr lang="fa-IR" sz="5400" dirty="0"/>
          </a:p>
        </p:txBody>
      </p:sp>
      <p:sp>
        <p:nvSpPr>
          <p:cNvPr id="16" name="TextBox 15"/>
          <p:cNvSpPr txBox="1"/>
          <p:nvPr/>
        </p:nvSpPr>
        <p:spPr>
          <a:xfrm>
            <a:off x="1927690" y="566241"/>
            <a:ext cx="169223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5400" dirty="0" smtClean="0"/>
              <a:t>16=</a:t>
            </a:r>
            <a:endParaRPr lang="fa-IR" sz="5400" dirty="0"/>
          </a:p>
        </p:txBody>
      </p:sp>
      <p:sp>
        <p:nvSpPr>
          <p:cNvPr id="18" name="TextBox 17"/>
          <p:cNvSpPr txBox="1"/>
          <p:nvPr/>
        </p:nvSpPr>
        <p:spPr>
          <a:xfrm>
            <a:off x="7590971" y="546517"/>
            <a:ext cx="30189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 smtClean="0"/>
              <a:t>محیط مربع</a:t>
            </a:r>
            <a:endParaRPr lang="fa-IR" sz="48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4329404" y="1074057"/>
            <a:ext cx="2811626" cy="0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ایستگاه کودک</a:t>
            </a:r>
            <a:endParaRPr lang="fa-IR"/>
          </a:p>
        </p:txBody>
      </p:sp>
      <p:sp>
        <p:nvSpPr>
          <p:cNvPr id="29" name="Left Brace 28"/>
          <p:cNvSpPr/>
          <p:nvPr/>
        </p:nvSpPr>
        <p:spPr>
          <a:xfrm>
            <a:off x="3825313" y="2962456"/>
            <a:ext cx="712694" cy="254149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Left Brace 29"/>
          <p:cNvSpPr/>
          <p:nvPr/>
        </p:nvSpPr>
        <p:spPr>
          <a:xfrm rot="16200000">
            <a:off x="5903117" y="4466465"/>
            <a:ext cx="465049" cy="271441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" name="TextBox 30"/>
          <p:cNvSpPr txBox="1"/>
          <p:nvPr/>
        </p:nvSpPr>
        <p:spPr>
          <a:xfrm>
            <a:off x="2220541" y="4002370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83200" y="1858658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Left Brace 32"/>
          <p:cNvSpPr/>
          <p:nvPr/>
        </p:nvSpPr>
        <p:spPr>
          <a:xfrm rot="10800000">
            <a:off x="7609418" y="2996462"/>
            <a:ext cx="712694" cy="254149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4" name="TextBox 33"/>
          <p:cNvSpPr txBox="1"/>
          <p:nvPr/>
        </p:nvSpPr>
        <p:spPr>
          <a:xfrm>
            <a:off x="7965763" y="4033824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83199" y="6017443"/>
            <a:ext cx="13643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78434" y="2969380"/>
            <a:ext cx="2590554" cy="2590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7" name="Left Brace 36"/>
          <p:cNvSpPr/>
          <p:nvPr/>
        </p:nvSpPr>
        <p:spPr>
          <a:xfrm rot="5400000">
            <a:off x="5886011" y="1335618"/>
            <a:ext cx="465049" cy="271441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1252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182</Words>
  <Application>Microsoft Office PowerPoint</Application>
  <PresentationFormat>Widescreen</PresentationFormat>
  <Paragraphs>78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آموزش محیط و مساحت مربع سوم دبستان</vt:lpstr>
      <vt:lpstr>PowerPoint Presentation</vt:lpstr>
      <vt:lpstr>محیط مربع </vt:lpstr>
      <vt:lpstr>   محیط یعنی دور تا دور یک شکل از یک نقطه شروع کن و یک دوربزن و به همان نقطه برگرد </vt:lpstr>
      <vt:lpstr>بنابراین اعداد دور مربع را می توانیم با هم جمع نماییم</vt:lpstr>
      <vt:lpstr>16=4+4+4+4</vt:lpstr>
      <vt:lpstr>  اما در مربع چهار ضلع با هم مساوی هستند</vt:lpstr>
      <vt:lpstr>پس می توانیم از یک قانون استفاده نماییم</vt:lpstr>
      <vt:lpstr> ×4</vt:lpstr>
      <vt:lpstr>مساحت مربع </vt:lpstr>
      <vt:lpstr>مساحت یعنی سطح روی یک شکل یعنی سطح آبی شکل مربع زیر</vt:lpstr>
      <vt:lpstr>قانون بدست آوردن مساحت مربع</vt:lpstr>
      <vt:lpstr>PowerPoint Presentation</vt:lpstr>
      <vt:lpstr>تهیه شده درسایت ایستگاه کودک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37</cp:revision>
  <dcterms:created xsi:type="dcterms:W3CDTF">2018-02-16T09:01:46Z</dcterms:created>
  <dcterms:modified xsi:type="dcterms:W3CDTF">2018-10-27T16:57:13Z</dcterms:modified>
</cp:coreProperties>
</file>